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F844-4796-4D71-8D30-C73528B94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FF623-EB3B-4F21-8CDD-A4EDEF09C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73589-A1EE-4F2B-833D-EE6D12B2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861F5-296F-45BB-A980-586A922D4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13646-49DD-4E57-8E12-6FFCB0F2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0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2AC38-D367-483C-A34D-AEE0D2F9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19359E-A03B-477F-80A9-914B4AF44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F3C5A-1895-423C-9869-CDF1BA858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C51C5-B313-4689-928B-0569FE62E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7AB71-D812-4EA9-A148-91E85378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3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D43F10-CAB1-4926-B264-070DB321F5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586056-FBA4-4A0E-BE52-1B3E1E55A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AA3C5-D9C1-46A5-A766-49184E83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71E6B-996E-4ABF-960A-76B9EEA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C9935-C1BC-45BA-962B-4D2303FF7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3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F3F36-0A94-4F26-A2BE-DF9E9A91A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3A5B5-C157-48D2-ABF3-D5AB85752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1F01B-1DF3-46B3-8299-AA57E5F69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A64B9-54F9-4C1D-BDF6-1B5870BD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41A66-FB93-49EF-9225-FB7FC9A8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1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6D38D-D538-4BBE-AF36-30B02EAEF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969AB-5AB9-478D-9296-0138E73BB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56A92-6AAF-4386-AB5D-0AA8A532F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320F3-9C6F-4D4B-94E6-81F4C5985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5905B-D439-4840-9920-A8E8043F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98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7C43-7CE2-44A8-BD8F-7B509E21D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CC0A7-4A43-4FB2-90C2-83C8C850F5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AE81A-34DB-428A-990E-E1239C9E9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232B7-2CD5-4F64-A071-1C5DEA637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9AAEA-2497-4E30-BAC6-5C3E1CD1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15BDA-3E20-43CE-B3C3-AEE3AEE5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06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700AB-3376-4BCF-B2BF-BCA9A2A25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05C41-E7F5-49BA-A2D9-D972915F6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4ABCC-3491-4B94-816E-EF1077E4C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BFD0D4-6382-4099-86A6-82E2CD2AA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7800B-972D-4F80-8588-3DD1031BE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453579-F89A-47B6-B61E-4537FE19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D50069-CC3B-4E88-8936-A3393770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C5DCE6-A38A-4087-8A49-F0EF5FC9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6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0EA6A-2B52-4268-9DC0-ADEA5EF9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B8CF82-40CE-4BB0-B076-1DBED1A09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6EEC6-1E88-473C-9AEA-0E7F8757F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37299A-7856-4E0C-A5FE-E429AD7F5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9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297A07-341E-4090-B39B-6137C53D6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AA84F3-8647-456F-A440-A7B1B91CF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929D-B65B-4D6E-AD4E-B6BFA867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6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C3B0B-096F-4A85-8321-29CD881C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D5C7A-1AC8-43BE-9931-59012C4D1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7DE7C-CC74-4AA7-83F9-F091A09BD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86319-6043-4A26-A182-65F20AE8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04430-DB01-44ED-8591-612A3409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661BF-9F5A-45C3-845D-8329F5E4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7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C0FB9-ED9D-483F-BA24-4CB574E8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2A6D9-9BBA-4CA0-81C9-EA28DC7AF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23061-AF52-44B6-A4D4-DBA2611FD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3AE6C-A7AF-45FA-8C20-C17CD6BF2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566C1-4C6B-4D5A-AC83-D71FF08B8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6E033-D65B-48DF-9865-8FA8C4982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48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3B4FA-B6BF-466B-8B34-DDBDF3AA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D4269-49D1-48F1-8B7A-08469F08E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A4CF3-D017-4163-8D38-72A7C16CB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D1C80-1F67-4771-9E9F-D9170DEE2773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E7A26-16EF-4B33-9FC9-46A71D412A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8EF51-D94F-4F9E-BFE0-17AFC65F0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FCDA2-B669-4490-9DFC-DF4671DC1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0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C5F7A3-8112-4039-B89E-2130A5F07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87" y="200025"/>
            <a:ext cx="10215563" cy="4949825"/>
          </a:xfrm>
        </p:spPr>
        <p:txBody>
          <a:bodyPr>
            <a:normAutofit/>
          </a:bodyPr>
          <a:lstStyle/>
          <a:p>
            <a:pPr algn="ctr"/>
            <a:br>
              <a:rPr lang="en-US" sz="2000" dirty="0"/>
            </a:br>
            <a:r>
              <a:rPr lang="en-US" b="1" dirty="0"/>
              <a:t>Item Registration Page Instructions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1. Description– </a:t>
            </a:r>
            <a:r>
              <a:rPr lang="en-US" sz="2000" dirty="0" err="1"/>
              <a:t>Pakilagay</a:t>
            </a:r>
            <a:r>
              <a:rPr lang="en-US" sz="2000" dirty="0"/>
              <a:t> po kung </a:t>
            </a:r>
            <a:r>
              <a:rPr lang="en-US" sz="2000" dirty="0" err="1"/>
              <a:t>ano</a:t>
            </a:r>
            <a:r>
              <a:rPr lang="en-US" sz="2000" dirty="0"/>
              <a:t> lang </a:t>
            </a:r>
            <a:r>
              <a:rPr lang="en-US" sz="2000" dirty="0" err="1"/>
              <a:t>mismo</a:t>
            </a:r>
            <a:r>
              <a:rPr lang="en-US" sz="2000" dirty="0"/>
              <a:t> </a:t>
            </a:r>
            <a:r>
              <a:rPr lang="en-US" sz="2000" dirty="0" err="1"/>
              <a:t>yung</a:t>
            </a:r>
            <a:r>
              <a:rPr lang="en-US" sz="2000" dirty="0"/>
              <a:t> item (Printer, Cabinet, Stapler, </a:t>
            </a:r>
            <a:r>
              <a:rPr lang="en-US" sz="2000" dirty="0" err="1"/>
              <a:t>etc</a:t>
            </a:r>
            <a:r>
              <a:rPr lang="en-US" sz="2000" dirty="0"/>
              <a:t>).</a:t>
            </a:r>
            <a:br>
              <a:rPr lang="en-US" sz="2000" dirty="0"/>
            </a:br>
            <a:r>
              <a:rPr lang="en-US" sz="2000" dirty="0"/>
              <a:t>2. Variant – </a:t>
            </a:r>
            <a:r>
              <a:rPr lang="en-US" sz="2000" dirty="0" err="1"/>
              <a:t>Dito</a:t>
            </a:r>
            <a:r>
              <a:rPr lang="en-US" sz="2000" dirty="0"/>
              <a:t> </a:t>
            </a:r>
            <a:r>
              <a:rPr lang="en-US" sz="2000" dirty="0" err="1"/>
              <a:t>inilalagay</a:t>
            </a:r>
            <a:r>
              <a:rPr lang="en-US" sz="2000" dirty="0"/>
              <a:t> ang Model or Brand (Epson L3210, </a:t>
            </a:r>
            <a:r>
              <a:rPr lang="en-US" sz="2000" dirty="0" err="1"/>
              <a:t>Hanabishi</a:t>
            </a:r>
            <a:r>
              <a:rPr lang="en-US" sz="2000" dirty="0"/>
              <a:t>, </a:t>
            </a:r>
            <a:r>
              <a:rPr lang="en-US" sz="2000" dirty="0" err="1"/>
              <a:t>Condura</a:t>
            </a:r>
            <a:r>
              <a:rPr lang="en-US" sz="2000" dirty="0"/>
              <a:t> Split Type,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  <a:br>
              <a:rPr lang="en-US" sz="2000" dirty="0"/>
            </a:br>
            <a:r>
              <a:rPr lang="en-US" sz="2000" dirty="0"/>
              <a:t>3. Unit ng Item.</a:t>
            </a:r>
            <a:br>
              <a:rPr lang="en-US" sz="2000" dirty="0"/>
            </a:br>
            <a:r>
              <a:rPr lang="en-US" sz="2000" dirty="0"/>
              <a:t>4. Classification – Supplies ay Consumable at Equipment ay Semi-Expendable. (Printer – Office Equipment, Ballpen – Office Supplies, etc.</a:t>
            </a:r>
            <a:br>
              <a:rPr lang="en-US" sz="2000" dirty="0"/>
            </a:br>
            <a:r>
              <a:rPr lang="en-US" sz="2000" dirty="0"/>
              <a:t>5. Item Type – Consumable or </a:t>
            </a:r>
            <a:r>
              <a:rPr lang="en-US" sz="2000" dirty="0" err="1"/>
              <a:t>nauubos</a:t>
            </a:r>
            <a:r>
              <a:rPr lang="en-US" sz="2000" dirty="0"/>
              <a:t>, Semi-Expendable ay </a:t>
            </a:r>
            <a:r>
              <a:rPr lang="en-US" sz="2000" dirty="0" err="1"/>
              <a:t>ina</a:t>
            </a:r>
            <a:r>
              <a:rPr lang="en-US" sz="2000" dirty="0"/>
              <a:t>-ICS. </a:t>
            </a:r>
            <a:r>
              <a:rPr lang="en-US" sz="2000" dirty="0" err="1"/>
              <a:t>Importante</a:t>
            </a:r>
            <a:r>
              <a:rPr lang="en-US" sz="2000" dirty="0"/>
              <a:t> pong wag </a:t>
            </a:r>
            <a:r>
              <a:rPr lang="en-US" sz="2000" dirty="0" err="1"/>
              <a:t>magkamali</a:t>
            </a:r>
            <a:r>
              <a:rPr lang="en-US" sz="2000" dirty="0"/>
              <a:t> </a:t>
            </a:r>
            <a:r>
              <a:rPr lang="en-US" sz="2000" dirty="0" err="1"/>
              <a:t>dito</a:t>
            </a:r>
            <a:r>
              <a:rPr lang="en-US" sz="2000" dirty="0"/>
              <a:t> </a:t>
            </a:r>
            <a:r>
              <a:rPr lang="en-US" sz="2000" dirty="0" err="1"/>
              <a:t>dahil</a:t>
            </a:r>
            <a:r>
              <a:rPr lang="en-US" sz="2000" dirty="0"/>
              <a:t> </a:t>
            </a:r>
            <a:r>
              <a:rPr lang="en-US" sz="2000" dirty="0" err="1"/>
              <a:t>dito</a:t>
            </a:r>
            <a:r>
              <a:rPr lang="en-US" sz="2000" dirty="0"/>
              <a:t> </a:t>
            </a:r>
            <a:r>
              <a:rPr lang="en-US" sz="2000" dirty="0" err="1"/>
              <a:t>magbabase</a:t>
            </a:r>
            <a:r>
              <a:rPr lang="en-US" sz="2000" dirty="0"/>
              <a:t> ang auto generated Localized ICS </a:t>
            </a:r>
            <a:r>
              <a:rPr lang="en-US" sz="2000" dirty="0" err="1"/>
              <a:t>natin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6. Remarks – Note lang po </a:t>
            </a:r>
            <a:r>
              <a:rPr lang="en-US" sz="2000" dirty="0" err="1"/>
              <a:t>ito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7. Ang </a:t>
            </a:r>
            <a:r>
              <a:rPr lang="en-US" sz="2000" dirty="0" err="1"/>
              <a:t>ating</a:t>
            </a:r>
            <a:r>
              <a:rPr lang="en-US" sz="2000" dirty="0"/>
              <a:t> pong stock no ay auto generated </a:t>
            </a:r>
            <a:r>
              <a:rPr lang="en-US" sz="2000" dirty="0" err="1"/>
              <a:t>na.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724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315F57-7F62-4E90-9DA9-09784230DB76}"/>
              </a:ext>
            </a:extLst>
          </p:cNvPr>
          <p:cNvSpPr txBox="1"/>
          <p:nvPr/>
        </p:nvSpPr>
        <p:spPr>
          <a:xfrm>
            <a:off x="390525" y="0"/>
            <a:ext cx="11272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Stock out Transaction Page </a:t>
            </a:r>
            <a:r>
              <a:rPr lang="en-US" dirty="0"/>
              <a:t>– </a:t>
            </a:r>
            <a:r>
              <a:rPr lang="en-US" dirty="0" err="1"/>
              <a:t>Dito</a:t>
            </a:r>
            <a:r>
              <a:rPr lang="en-US" dirty="0"/>
              <a:t> po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maipiprint</a:t>
            </a:r>
            <a:r>
              <a:rPr lang="en-US" dirty="0"/>
              <a:t> ang RIS at Localized ICS </a:t>
            </a:r>
            <a:r>
              <a:rPr lang="en-US" dirty="0" err="1"/>
              <a:t>na</a:t>
            </a:r>
            <a:r>
              <a:rPr lang="en-US" dirty="0"/>
              <a:t> form. </a:t>
            </a:r>
            <a:r>
              <a:rPr lang="en-US" dirty="0" err="1"/>
              <a:t>Makikita</a:t>
            </a:r>
            <a:r>
              <a:rPr lang="en-US" dirty="0"/>
              <a:t> po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dito</a:t>
            </a:r>
            <a:r>
              <a:rPr lang="en-US" dirty="0"/>
              <a:t> lahat ng items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nailabas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bodega. </a:t>
            </a:r>
            <a:r>
              <a:rPr lang="en-US" dirty="0" err="1"/>
              <a:t>Mayron</a:t>
            </a:r>
            <a:r>
              <a:rPr lang="en-US" dirty="0"/>
              <a:t> po </a:t>
            </a:r>
            <a:r>
              <a:rPr lang="en-US" dirty="0" err="1"/>
              <a:t>tayong</a:t>
            </a:r>
            <a:r>
              <a:rPr lang="en-US" dirty="0"/>
              <a:t> </a:t>
            </a:r>
            <a:r>
              <a:rPr lang="en-US" b="1" dirty="0"/>
              <a:t>ACTION</a:t>
            </a:r>
            <a:r>
              <a:rPr lang="en-US" dirty="0"/>
              <a:t> button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gilid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may 3 </a:t>
            </a:r>
            <a:r>
              <a:rPr lang="en-US" dirty="0" err="1"/>
              <a:t>laman</a:t>
            </a:r>
            <a:r>
              <a:rPr lang="en-US" dirty="0"/>
              <a:t>, </a:t>
            </a:r>
            <a:r>
              <a:rPr lang="en-US" b="1" dirty="0"/>
              <a:t>RIS</a:t>
            </a:r>
            <a:r>
              <a:rPr lang="en-US" dirty="0"/>
              <a:t>, </a:t>
            </a:r>
            <a:r>
              <a:rPr lang="en-US" b="1" dirty="0"/>
              <a:t>ICS</a:t>
            </a:r>
            <a:r>
              <a:rPr lang="en-US" dirty="0"/>
              <a:t> at VOID. Printing lang po </a:t>
            </a:r>
            <a:r>
              <a:rPr lang="en-US" dirty="0" err="1"/>
              <a:t>yung</a:t>
            </a:r>
            <a:r>
              <a:rPr lang="en-US" dirty="0"/>
              <a:t> RIS at ICS. Yung void naman po ay </a:t>
            </a:r>
            <a:r>
              <a:rPr lang="en-US" dirty="0" err="1"/>
              <a:t>pag</a:t>
            </a:r>
            <a:r>
              <a:rPr lang="en-US" dirty="0"/>
              <a:t> </a:t>
            </a:r>
            <a:r>
              <a:rPr lang="en-US" dirty="0" err="1"/>
              <a:t>kansela</a:t>
            </a:r>
            <a:r>
              <a:rPr lang="en-US" dirty="0"/>
              <a:t> ng transaction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ginawa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. </a:t>
            </a:r>
            <a:r>
              <a:rPr lang="en-US" dirty="0" err="1"/>
              <a:t>Kapag</a:t>
            </a:r>
            <a:r>
              <a:rPr lang="en-US" dirty="0"/>
              <a:t> po </a:t>
            </a:r>
            <a:r>
              <a:rPr lang="en-US" dirty="0" err="1"/>
              <a:t>pinindot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</a:t>
            </a:r>
            <a:r>
              <a:rPr lang="en-US" dirty="0" err="1"/>
              <a:t>ito</a:t>
            </a:r>
            <a:r>
              <a:rPr lang="en-US" dirty="0"/>
              <a:t> ay </a:t>
            </a:r>
            <a:r>
              <a:rPr lang="en-US" dirty="0" err="1"/>
              <a:t>ibabalik</a:t>
            </a:r>
            <a:r>
              <a:rPr lang="en-US" dirty="0"/>
              <a:t> </a:t>
            </a:r>
            <a:r>
              <a:rPr lang="en-US" dirty="0" err="1"/>
              <a:t>nito</a:t>
            </a:r>
            <a:r>
              <a:rPr lang="en-US" dirty="0"/>
              <a:t> lahat ng stocks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naissue</a:t>
            </a:r>
            <a:r>
              <a:rPr lang="en-US" dirty="0"/>
              <a:t> at </a:t>
            </a:r>
            <a:r>
              <a:rPr lang="en-US" dirty="0" err="1"/>
              <a:t>icacancel</a:t>
            </a:r>
            <a:r>
              <a:rPr lang="en-US" dirty="0"/>
              <a:t> </a:t>
            </a:r>
            <a:r>
              <a:rPr lang="en-US" dirty="0" err="1"/>
              <a:t>niya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transaction </a:t>
            </a:r>
            <a:r>
              <a:rPr lang="en-US" dirty="0" err="1"/>
              <a:t>na</a:t>
            </a:r>
            <a:r>
              <a:rPr lang="en-US" dirty="0"/>
              <a:t> yon. </a:t>
            </a:r>
            <a:r>
              <a:rPr lang="en-US" dirty="0" err="1"/>
              <a:t>Pwede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po </a:t>
            </a:r>
            <a:r>
              <a:rPr lang="en-US" dirty="0" err="1"/>
              <a:t>siya</a:t>
            </a:r>
            <a:r>
              <a:rPr lang="en-US" dirty="0"/>
              <a:t> </a:t>
            </a:r>
            <a:r>
              <a:rPr lang="en-US" dirty="0" err="1"/>
              <a:t>Iissue</a:t>
            </a:r>
            <a:r>
              <a:rPr lang="en-US" dirty="0"/>
              <a:t> </a:t>
            </a:r>
            <a:r>
              <a:rPr lang="en-US" dirty="0" err="1"/>
              <a:t>ulit</a:t>
            </a:r>
            <a:r>
              <a:rPr lang="en-US" dirty="0"/>
              <a:t>. Note lang po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RIS number po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naka</a:t>
            </a:r>
            <a:r>
              <a:rPr lang="en-US" dirty="0"/>
              <a:t> void ay di </a:t>
            </a:r>
            <a:r>
              <a:rPr lang="en-US" dirty="0" err="1"/>
              <a:t>niyo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po </a:t>
            </a:r>
            <a:r>
              <a:rPr lang="en-US" dirty="0" err="1"/>
              <a:t>magagamit</a:t>
            </a:r>
            <a:r>
              <a:rPr lang="en-US" dirty="0"/>
              <a:t>, </a:t>
            </a:r>
            <a:r>
              <a:rPr lang="en-US" dirty="0" err="1"/>
              <a:t>maggegenerate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po ang system ng </a:t>
            </a:r>
            <a:r>
              <a:rPr lang="en-US" dirty="0" err="1"/>
              <a:t>bagong</a:t>
            </a:r>
            <a:r>
              <a:rPr lang="en-US" dirty="0"/>
              <a:t> RIS number.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353580-6511-4814-A772-8C06AEB9D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4" y="1754326"/>
            <a:ext cx="11272838" cy="494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3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D824F9-F88A-4193-9F71-F36DBCAF5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07" y="1071200"/>
            <a:ext cx="5858693" cy="5029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AA12CF-EA65-43DC-804D-B6E298276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71200"/>
            <a:ext cx="5468113" cy="52013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2B9B91-ABE9-48C1-AAC7-B601AF988937}"/>
              </a:ext>
            </a:extLst>
          </p:cNvPr>
          <p:cNvSpPr txBox="1"/>
          <p:nvPr/>
        </p:nvSpPr>
        <p:spPr>
          <a:xfrm>
            <a:off x="557213" y="328613"/>
            <a:ext cx="1100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Sample Printout ng RIS at ICS</a:t>
            </a:r>
          </a:p>
        </p:txBody>
      </p:sp>
    </p:spTree>
    <p:extLst>
      <p:ext uri="{BB962C8B-B14F-4D97-AF65-F5344CB8AC3E}">
        <p14:creationId xmlns:p14="http://schemas.microsoft.com/office/powerpoint/2010/main" val="196886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6D17E-EDB2-479E-9A14-162E65183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8" y="1923133"/>
            <a:ext cx="11358564" cy="46690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C30E55-1D3F-4C2A-88C0-75EC485F9674}"/>
              </a:ext>
            </a:extLst>
          </p:cNvPr>
          <p:cNvSpPr txBox="1"/>
          <p:nvPr/>
        </p:nvSpPr>
        <p:spPr>
          <a:xfrm>
            <a:off x="542925" y="400050"/>
            <a:ext cx="11115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Stock Inventory Page – </a:t>
            </a:r>
            <a:r>
              <a:rPr lang="en-US" dirty="0" err="1"/>
              <a:t>Dito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po </a:t>
            </a:r>
            <a:r>
              <a:rPr lang="en-US" dirty="0" err="1"/>
              <a:t>makikita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kasalukuyang</a:t>
            </a:r>
            <a:r>
              <a:rPr lang="en-US" dirty="0"/>
              <a:t> </a:t>
            </a:r>
            <a:r>
              <a:rPr lang="en-US" dirty="0" err="1"/>
              <a:t>laman</a:t>
            </a:r>
            <a:r>
              <a:rPr lang="en-US" dirty="0"/>
              <a:t> ng Warehouse </a:t>
            </a:r>
            <a:r>
              <a:rPr lang="en-US" dirty="0" err="1"/>
              <a:t>ninyo</a:t>
            </a:r>
            <a:r>
              <a:rPr lang="en-US" dirty="0"/>
              <a:t>. May </a:t>
            </a:r>
            <a:r>
              <a:rPr lang="en-US" b="1" dirty="0"/>
              <a:t>print stock card </a:t>
            </a:r>
            <a:r>
              <a:rPr lang="en-US" dirty="0"/>
              <a:t>button po para </a:t>
            </a:r>
            <a:r>
              <a:rPr lang="en-US" dirty="0" err="1"/>
              <a:t>makita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kung </a:t>
            </a:r>
            <a:r>
              <a:rPr lang="en-US" dirty="0" err="1"/>
              <a:t>saan</a:t>
            </a:r>
            <a:r>
              <a:rPr lang="en-US" dirty="0"/>
              <a:t> </a:t>
            </a:r>
            <a:r>
              <a:rPr lang="en-US" dirty="0" err="1"/>
              <a:t>napunta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item.</a:t>
            </a:r>
          </a:p>
        </p:txBody>
      </p:sp>
    </p:spTree>
    <p:extLst>
      <p:ext uri="{BB962C8B-B14F-4D97-AF65-F5344CB8AC3E}">
        <p14:creationId xmlns:p14="http://schemas.microsoft.com/office/powerpoint/2010/main" val="1375081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6A1EA9-ACFF-4ED6-8BA9-8B3003093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419" y="1814229"/>
            <a:ext cx="7792537" cy="40582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6BE962-80FD-4A2E-89B3-C6927058A333}"/>
              </a:ext>
            </a:extLst>
          </p:cNvPr>
          <p:cNvSpPr txBox="1"/>
          <p:nvPr/>
        </p:nvSpPr>
        <p:spPr>
          <a:xfrm>
            <a:off x="1871663" y="300038"/>
            <a:ext cx="7900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Sample Printout</a:t>
            </a:r>
          </a:p>
        </p:txBody>
      </p:sp>
    </p:spTree>
    <p:extLst>
      <p:ext uri="{BB962C8B-B14F-4D97-AF65-F5344CB8AC3E}">
        <p14:creationId xmlns:p14="http://schemas.microsoft.com/office/powerpoint/2010/main" val="1743920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2E6AC-45FE-44EF-8EBB-C0E048948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81" y="1351563"/>
            <a:ext cx="11044238" cy="53835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C248C7-2BC9-4EDB-B983-CE6E1FF48541}"/>
              </a:ext>
            </a:extLst>
          </p:cNvPr>
          <p:cNvSpPr txBox="1"/>
          <p:nvPr/>
        </p:nvSpPr>
        <p:spPr>
          <a:xfrm>
            <a:off x="1900238" y="314325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Monthly RSMI Report- </a:t>
            </a:r>
            <a:r>
              <a:rPr lang="en-US" dirty="0"/>
              <a:t>Select </a:t>
            </a:r>
            <a:r>
              <a:rPr lang="en-US" dirty="0" err="1"/>
              <a:t>niyo</a:t>
            </a:r>
            <a:r>
              <a:rPr lang="en-US" dirty="0"/>
              <a:t> lang po ang date </a:t>
            </a:r>
            <a:r>
              <a:rPr lang="en-US" dirty="0" err="1"/>
              <a:t>saka</a:t>
            </a:r>
            <a:r>
              <a:rPr lang="en-US" dirty="0"/>
              <a:t> generate.</a:t>
            </a:r>
          </a:p>
        </p:txBody>
      </p:sp>
    </p:spTree>
    <p:extLst>
      <p:ext uri="{BB962C8B-B14F-4D97-AF65-F5344CB8AC3E}">
        <p14:creationId xmlns:p14="http://schemas.microsoft.com/office/powerpoint/2010/main" val="3412156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F0F1FC-58A7-4EBF-A866-9C0B986BA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3" y="1153165"/>
            <a:ext cx="11530012" cy="5551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77156E-F8B9-4D94-B20B-E7F34E0A3711}"/>
              </a:ext>
            </a:extLst>
          </p:cNvPr>
          <p:cNvSpPr txBox="1"/>
          <p:nvPr/>
        </p:nvSpPr>
        <p:spPr>
          <a:xfrm>
            <a:off x="514350" y="271463"/>
            <a:ext cx="10987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RSMI Printout. Para po </a:t>
            </a:r>
            <a:r>
              <a:rPr lang="en-US" dirty="0" err="1"/>
              <a:t>lumabas</a:t>
            </a:r>
            <a:r>
              <a:rPr lang="en-US" dirty="0"/>
              <a:t> ang items </a:t>
            </a:r>
            <a:r>
              <a:rPr lang="en-US" dirty="0" err="1"/>
              <a:t>dito</a:t>
            </a:r>
            <a:r>
              <a:rPr lang="en-US" dirty="0"/>
              <a:t> ay need </a:t>
            </a:r>
            <a:r>
              <a:rPr lang="en-US" dirty="0" err="1"/>
              <a:t>niyo</a:t>
            </a:r>
            <a:r>
              <a:rPr lang="en-US" dirty="0"/>
              <a:t> po </a:t>
            </a:r>
            <a:r>
              <a:rPr lang="en-US" dirty="0" err="1"/>
              <a:t>siyang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-issue. </a:t>
            </a:r>
          </a:p>
        </p:txBody>
      </p:sp>
    </p:spTree>
    <p:extLst>
      <p:ext uri="{BB962C8B-B14F-4D97-AF65-F5344CB8AC3E}">
        <p14:creationId xmlns:p14="http://schemas.microsoft.com/office/powerpoint/2010/main" val="537174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A3483F-4974-4D78-9AC2-F72DD8EC3B76}"/>
              </a:ext>
            </a:extLst>
          </p:cNvPr>
          <p:cNvSpPr txBox="1"/>
          <p:nvPr/>
        </p:nvSpPr>
        <p:spPr>
          <a:xfrm>
            <a:off x="900113" y="642938"/>
            <a:ext cx="106013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Yun </a:t>
            </a:r>
            <a:r>
              <a:rPr lang="en-US" dirty="0" err="1"/>
              <a:t>lamang</a:t>
            </a:r>
            <a:r>
              <a:rPr lang="en-US" dirty="0"/>
              <a:t> po. </a:t>
            </a:r>
            <a:r>
              <a:rPr lang="en-US" dirty="0" err="1"/>
              <a:t>Kapag</a:t>
            </a:r>
            <a:r>
              <a:rPr lang="en-US" dirty="0"/>
              <a:t> may </a:t>
            </a:r>
            <a:r>
              <a:rPr lang="en-US" dirty="0" err="1"/>
              <a:t>katanungan</a:t>
            </a:r>
            <a:r>
              <a:rPr lang="en-US" dirty="0"/>
              <a:t> po kayo, </a:t>
            </a:r>
            <a:r>
              <a:rPr lang="en-US" dirty="0" err="1"/>
              <a:t>magmessage</a:t>
            </a:r>
            <a:r>
              <a:rPr lang="en-US" dirty="0"/>
              <a:t> lang po kayo kay </a:t>
            </a:r>
            <a:r>
              <a:rPr lang="en-US" dirty="0" err="1"/>
              <a:t>Gerbro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Mga bugs, errors and suggestion po </a:t>
            </a:r>
            <a:r>
              <a:rPr lang="en-US" dirty="0" err="1"/>
              <a:t>pakimessage</a:t>
            </a:r>
            <a:r>
              <a:rPr lang="en-US" dirty="0"/>
              <a:t> </a:t>
            </a:r>
            <a:r>
              <a:rPr lang="en-US" dirty="0" err="1"/>
              <a:t>nalang</a:t>
            </a:r>
            <a:r>
              <a:rPr lang="en-US" dirty="0"/>
              <a:t> po kay </a:t>
            </a:r>
            <a:r>
              <a:rPr lang="en-US" dirty="0" err="1"/>
              <a:t>Gerbro</a:t>
            </a:r>
            <a:r>
              <a:rPr lang="en-US" dirty="0"/>
              <a:t>. Nasa Beta Test pa </a:t>
            </a:r>
            <a:r>
              <a:rPr lang="en-US" dirty="0" err="1"/>
              <a:t>lamang</a:t>
            </a:r>
            <a:r>
              <a:rPr lang="en-US" dirty="0"/>
              <a:t> po tayo kaya </a:t>
            </a:r>
            <a:r>
              <a:rPr lang="en-US" dirty="0" err="1"/>
              <a:t>makakakita</a:t>
            </a:r>
            <a:r>
              <a:rPr lang="en-US" dirty="0"/>
              <a:t> po tayo ng </a:t>
            </a:r>
            <a:r>
              <a:rPr lang="en-US" dirty="0" err="1"/>
              <a:t>problema</a:t>
            </a:r>
            <a:r>
              <a:rPr lang="en-US" dirty="0"/>
              <a:t> at </a:t>
            </a:r>
            <a:r>
              <a:rPr lang="en-US" dirty="0" err="1"/>
              <a:t>yun</a:t>
            </a:r>
            <a:r>
              <a:rPr lang="en-US" dirty="0"/>
              <a:t> naman po ay </a:t>
            </a:r>
            <a:r>
              <a:rPr lang="en-US" dirty="0" err="1"/>
              <a:t>aayusin</a:t>
            </a:r>
            <a:r>
              <a:rPr lang="en-US" dirty="0"/>
              <a:t> din </a:t>
            </a:r>
            <a:r>
              <a:rPr lang="en-US" dirty="0" err="1"/>
              <a:t>natin</a:t>
            </a:r>
            <a:r>
              <a:rPr lang="en-US" dirty="0"/>
              <a:t> </a:t>
            </a:r>
            <a:r>
              <a:rPr lang="en-US" dirty="0" err="1"/>
              <a:t>agad</a:t>
            </a:r>
            <a:r>
              <a:rPr lang="en-US" dirty="0"/>
              <a:t>. </a:t>
            </a:r>
            <a:r>
              <a:rPr lang="en-US" dirty="0" err="1"/>
              <a:t>Magkakaroon</a:t>
            </a:r>
            <a:r>
              <a:rPr lang="en-US" dirty="0"/>
              <a:t> pa po </a:t>
            </a:r>
            <a:r>
              <a:rPr lang="en-US" dirty="0" err="1"/>
              <a:t>ito</a:t>
            </a:r>
            <a:r>
              <a:rPr lang="en-US" dirty="0"/>
              <a:t> ng maraming updates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hinaharap</a:t>
            </a:r>
            <a:r>
              <a:rPr lang="en-US" dirty="0"/>
              <a:t>. Maraming Salamat po!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GerborITSolutions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828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755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37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359394-9E70-4A5A-8093-DDC09FCB9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18" y="1485900"/>
            <a:ext cx="10215563" cy="47434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C01C1-4958-4E9F-9154-FB95BBAADF15}"/>
              </a:ext>
            </a:extLst>
          </p:cNvPr>
          <p:cNvSpPr txBox="1"/>
          <p:nvPr/>
        </p:nvSpPr>
        <p:spPr>
          <a:xfrm>
            <a:off x="1900238" y="285750"/>
            <a:ext cx="9158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Item Registration Page Preview</a:t>
            </a:r>
          </a:p>
        </p:txBody>
      </p:sp>
    </p:spTree>
    <p:extLst>
      <p:ext uri="{BB962C8B-B14F-4D97-AF65-F5344CB8AC3E}">
        <p14:creationId xmlns:p14="http://schemas.microsoft.com/office/powerpoint/2010/main" val="101517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4A8BDE-625F-41D7-B52A-BF1D054EF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" y="1989533"/>
            <a:ext cx="11615739" cy="45934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547FA6-61E3-45E6-B203-30A1B0DE0C39}"/>
              </a:ext>
            </a:extLst>
          </p:cNvPr>
          <p:cNvSpPr txBox="1"/>
          <p:nvPr/>
        </p:nvSpPr>
        <p:spPr>
          <a:xfrm>
            <a:off x="700088" y="428625"/>
            <a:ext cx="10987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Registered Item Page – </a:t>
            </a:r>
            <a:r>
              <a:rPr lang="en-US" dirty="0" err="1"/>
              <a:t>Dito</a:t>
            </a:r>
            <a:r>
              <a:rPr lang="en-US" dirty="0"/>
              <a:t> po </a:t>
            </a:r>
            <a:r>
              <a:rPr lang="en-US" dirty="0" err="1"/>
              <a:t>napunta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inirecord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kanina</a:t>
            </a:r>
            <a:r>
              <a:rPr lang="en-US" dirty="0"/>
              <a:t>. </a:t>
            </a:r>
            <a:r>
              <a:rPr lang="en-US" dirty="0" err="1"/>
              <a:t>Maari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po </a:t>
            </a:r>
            <a:r>
              <a:rPr lang="en-US" dirty="0" err="1"/>
              <a:t>kayong</a:t>
            </a:r>
            <a:r>
              <a:rPr lang="en-US" dirty="0"/>
              <a:t> mag-edit </a:t>
            </a:r>
            <a:r>
              <a:rPr lang="en-US" dirty="0" err="1"/>
              <a:t>dito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26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FC7784-DD85-4304-8A85-6122A499276F}"/>
              </a:ext>
            </a:extLst>
          </p:cNvPr>
          <p:cNvSpPr txBox="1"/>
          <p:nvPr/>
        </p:nvSpPr>
        <p:spPr>
          <a:xfrm>
            <a:off x="1042988" y="728663"/>
            <a:ext cx="104441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Stock In Page </a:t>
            </a:r>
            <a:r>
              <a:rPr lang="en-US" dirty="0"/>
              <a:t>– </a:t>
            </a:r>
            <a:r>
              <a:rPr lang="en-US" dirty="0" err="1"/>
              <a:t>Dito</a:t>
            </a:r>
            <a:r>
              <a:rPr lang="en-US" dirty="0"/>
              <a:t> po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ipapasok</a:t>
            </a:r>
            <a:r>
              <a:rPr lang="en-US" dirty="0"/>
              <a:t> ang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bagong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ninyong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gamit</a:t>
            </a:r>
            <a:r>
              <a:rPr lang="en-US" dirty="0"/>
              <a:t>. Hindi </a:t>
            </a:r>
            <a:r>
              <a:rPr lang="en-US" dirty="0" err="1"/>
              <a:t>niyo</a:t>
            </a:r>
            <a:r>
              <a:rPr lang="en-US" dirty="0"/>
              <a:t> po </a:t>
            </a:r>
            <a:r>
              <a:rPr lang="en-US" dirty="0" err="1"/>
              <a:t>kailangan</a:t>
            </a:r>
            <a:r>
              <a:rPr lang="en-US" dirty="0"/>
              <a:t> mag create ng </a:t>
            </a:r>
            <a:r>
              <a:rPr lang="en-US" dirty="0" err="1"/>
              <a:t>panibagong</a:t>
            </a:r>
            <a:r>
              <a:rPr lang="en-US" dirty="0"/>
              <a:t> item </a:t>
            </a:r>
            <a:r>
              <a:rPr lang="en-US" dirty="0" err="1"/>
              <a:t>kada</a:t>
            </a:r>
            <a:r>
              <a:rPr lang="en-US" dirty="0"/>
              <a:t> purchase po </a:t>
            </a:r>
            <a:r>
              <a:rPr lang="en-US" dirty="0" err="1"/>
              <a:t>ninyo</a:t>
            </a:r>
            <a:r>
              <a:rPr lang="en-US" dirty="0"/>
              <a:t>, basta may record </a:t>
            </a:r>
            <a:r>
              <a:rPr lang="en-US" dirty="0" err="1"/>
              <a:t>na</a:t>
            </a:r>
            <a:r>
              <a:rPr lang="en-US" dirty="0"/>
              <a:t> po kayo, purchase in lang po </a:t>
            </a:r>
            <a:r>
              <a:rPr lang="en-US" dirty="0" err="1"/>
              <a:t>lagi</a:t>
            </a:r>
            <a:r>
              <a:rPr lang="en-US" dirty="0"/>
              <a:t>. </a:t>
            </a:r>
            <a:r>
              <a:rPr lang="en-US" dirty="0" err="1"/>
              <a:t>Magcreate</a:t>
            </a:r>
            <a:r>
              <a:rPr lang="en-US" dirty="0"/>
              <a:t> lang po kayo ng </a:t>
            </a:r>
            <a:r>
              <a:rPr lang="en-US" dirty="0" err="1"/>
              <a:t>bagong</a:t>
            </a:r>
            <a:r>
              <a:rPr lang="en-US" dirty="0"/>
              <a:t> item </a:t>
            </a:r>
            <a:r>
              <a:rPr lang="en-US" dirty="0" err="1"/>
              <a:t>sa</a:t>
            </a:r>
            <a:r>
              <a:rPr lang="en-US" dirty="0"/>
              <a:t> item registration page kung </a:t>
            </a:r>
            <a:r>
              <a:rPr lang="en-US" dirty="0" err="1"/>
              <a:t>wala</a:t>
            </a:r>
            <a:r>
              <a:rPr lang="en-US" dirty="0"/>
              <a:t> pa </a:t>
            </a:r>
            <a:r>
              <a:rPr lang="en-US" dirty="0" err="1"/>
              <a:t>kayong</a:t>
            </a:r>
            <a:r>
              <a:rPr lang="en-US" dirty="0"/>
              <a:t> record non.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Fill up </a:t>
            </a:r>
            <a:r>
              <a:rPr lang="en-US" dirty="0" err="1"/>
              <a:t>niyo</a:t>
            </a:r>
            <a:r>
              <a:rPr lang="en-US" dirty="0"/>
              <a:t> lang po ang details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taas</a:t>
            </a:r>
            <a:r>
              <a:rPr lang="en-US" dirty="0"/>
              <a:t>. Invoice date, Invoice, P.O. at Supplier name. Mas </a:t>
            </a:r>
            <a:r>
              <a:rPr lang="en-US" dirty="0" err="1"/>
              <a:t>maganda</a:t>
            </a:r>
            <a:r>
              <a:rPr lang="en-US" dirty="0"/>
              <a:t> po kung </a:t>
            </a:r>
            <a:r>
              <a:rPr lang="en-US" dirty="0" err="1"/>
              <a:t>tama</a:t>
            </a:r>
            <a:r>
              <a:rPr lang="en-US" dirty="0"/>
              <a:t> ang </a:t>
            </a:r>
            <a:r>
              <a:rPr lang="en-US" dirty="0" err="1"/>
              <a:t>ilalagay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para </a:t>
            </a:r>
            <a:r>
              <a:rPr lang="en-US" dirty="0" err="1"/>
              <a:t>madali</a:t>
            </a:r>
            <a:r>
              <a:rPr lang="en-US" dirty="0"/>
              <a:t> po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inyong</a:t>
            </a:r>
            <a:r>
              <a:rPr lang="en-US" dirty="0"/>
              <a:t> mag back track.</a:t>
            </a:r>
          </a:p>
          <a:p>
            <a:pPr marL="342900" indent="-342900">
              <a:buAutoNum type="arabicPeriod"/>
            </a:pPr>
            <a:r>
              <a:rPr lang="en-US" dirty="0"/>
              <a:t>Pili po kayo ng description </a:t>
            </a:r>
            <a:r>
              <a:rPr lang="en-US" dirty="0" err="1"/>
              <a:t>sa</a:t>
            </a:r>
            <a:r>
              <a:rPr lang="en-US" dirty="0"/>
              <a:t> dropdown. Yung </a:t>
            </a:r>
            <a:r>
              <a:rPr lang="en-US" dirty="0" err="1"/>
              <a:t>nandyan</a:t>
            </a:r>
            <a:r>
              <a:rPr lang="en-US" dirty="0"/>
              <a:t> po ay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inirecord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Item Registration Page. Yung Serial No po ay </a:t>
            </a:r>
            <a:r>
              <a:rPr lang="en-US" dirty="0" err="1"/>
              <a:t>lalagyan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lang ng Data </a:t>
            </a:r>
            <a:r>
              <a:rPr lang="en-US" dirty="0" err="1"/>
              <a:t>kapag</a:t>
            </a:r>
            <a:r>
              <a:rPr lang="en-US" dirty="0"/>
              <a:t> semi-expendable </a:t>
            </a:r>
            <a:r>
              <a:rPr lang="en-US" dirty="0" err="1"/>
              <a:t>yung</a:t>
            </a:r>
            <a:r>
              <a:rPr lang="en-US" dirty="0"/>
              <a:t> item at may serial </a:t>
            </a:r>
            <a:r>
              <a:rPr lang="en-US" dirty="0" err="1"/>
              <a:t>talaga</a:t>
            </a:r>
            <a:r>
              <a:rPr lang="en-US" dirty="0"/>
              <a:t> </a:t>
            </a:r>
            <a:r>
              <a:rPr lang="en-US" dirty="0" err="1"/>
              <a:t>siya</a:t>
            </a:r>
            <a:r>
              <a:rPr lang="en-US" dirty="0"/>
              <a:t>. Hindi po </a:t>
            </a:r>
            <a:r>
              <a:rPr lang="en-US" dirty="0" err="1"/>
              <a:t>siya</a:t>
            </a:r>
            <a:r>
              <a:rPr lang="en-US" dirty="0"/>
              <a:t> required </a:t>
            </a:r>
            <a:r>
              <a:rPr lang="en-US" dirty="0" err="1"/>
              <a:t>na</a:t>
            </a:r>
            <a:r>
              <a:rPr lang="en-US" dirty="0"/>
              <a:t> fill-</a:t>
            </a:r>
            <a:r>
              <a:rPr lang="en-US" dirty="0" err="1"/>
              <a:t>upan</a:t>
            </a:r>
            <a:r>
              <a:rPr lang="en-US" dirty="0"/>
              <a:t> unless need </a:t>
            </a:r>
            <a:r>
              <a:rPr lang="en-US" dirty="0" err="1"/>
              <a:t>ninyo</a:t>
            </a:r>
            <a:r>
              <a:rPr lang="en-US" dirty="0"/>
              <a:t>. </a:t>
            </a:r>
          </a:p>
          <a:p>
            <a:pPr marL="342900" indent="-342900">
              <a:buAutoNum type="arabicPeriod"/>
            </a:pPr>
            <a:r>
              <a:rPr lang="en-US" dirty="0" err="1"/>
              <a:t>Lagay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lang po ang price at quantity. </a:t>
            </a:r>
            <a:r>
              <a:rPr lang="en-US" dirty="0" err="1"/>
              <a:t>Mayron</a:t>
            </a:r>
            <a:r>
              <a:rPr lang="en-US" dirty="0"/>
              <a:t> din po </a:t>
            </a:r>
            <a:r>
              <a:rPr lang="en-US" dirty="0" err="1"/>
              <a:t>tayong</a:t>
            </a:r>
            <a:r>
              <a:rPr lang="en-US" dirty="0"/>
              <a:t> </a:t>
            </a:r>
            <a:r>
              <a:rPr lang="en-US" b="1" dirty="0"/>
              <a:t>ADD ROW </a:t>
            </a:r>
            <a:r>
              <a:rPr lang="en-US" dirty="0"/>
              <a:t>button para </a:t>
            </a:r>
            <a:r>
              <a:rPr lang="en-US" dirty="0" err="1"/>
              <a:t>magdagdag</a:t>
            </a:r>
            <a:r>
              <a:rPr lang="en-US" dirty="0"/>
              <a:t> ng rows </a:t>
            </a:r>
            <a:r>
              <a:rPr lang="en-US" dirty="0" err="1"/>
              <a:t>kapag</a:t>
            </a:r>
            <a:r>
              <a:rPr lang="en-US" dirty="0"/>
              <a:t> </a:t>
            </a:r>
            <a:r>
              <a:rPr lang="en-US" dirty="0" err="1"/>
              <a:t>kulang</a:t>
            </a:r>
            <a:r>
              <a:rPr lang="en-US" dirty="0"/>
              <a:t> ang 5.</a:t>
            </a:r>
          </a:p>
          <a:p>
            <a:pPr marL="342900" indent="-342900">
              <a:buAutoNum type="arabicPeriod"/>
            </a:pPr>
            <a:r>
              <a:rPr lang="en-US" dirty="0"/>
              <a:t>Save </a:t>
            </a:r>
            <a:r>
              <a:rPr lang="en-US" dirty="0" err="1"/>
              <a:t>niyo</a:t>
            </a:r>
            <a:r>
              <a:rPr lang="en-US" dirty="0"/>
              <a:t> lang po </a:t>
            </a:r>
            <a:r>
              <a:rPr lang="en-US" dirty="0" err="1"/>
              <a:t>yung</a:t>
            </a:r>
            <a:r>
              <a:rPr lang="en-US" dirty="0"/>
              <a:t> item para </a:t>
            </a:r>
            <a:r>
              <a:rPr lang="en-US" dirty="0" err="1"/>
              <a:t>magrecord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siya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stock card at warehouse </a:t>
            </a:r>
            <a:r>
              <a:rPr lang="en-US" dirty="0" err="1"/>
              <a:t>ninyo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3987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6C53B5-8165-477B-9ABF-5DC302BBA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4" y="1368903"/>
            <a:ext cx="11715751" cy="5274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CAC570-5C80-414B-A9F4-551E1176774C}"/>
              </a:ext>
            </a:extLst>
          </p:cNvPr>
          <p:cNvSpPr txBox="1"/>
          <p:nvPr/>
        </p:nvSpPr>
        <p:spPr>
          <a:xfrm>
            <a:off x="1128713" y="414338"/>
            <a:ext cx="10244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Stock In Page Preview</a:t>
            </a:r>
          </a:p>
        </p:txBody>
      </p:sp>
    </p:spTree>
    <p:extLst>
      <p:ext uri="{BB962C8B-B14F-4D97-AF65-F5344CB8AC3E}">
        <p14:creationId xmlns:p14="http://schemas.microsoft.com/office/powerpoint/2010/main" val="311827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B1FDB0-95A0-40FF-A4A0-192A30034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589186"/>
            <a:ext cx="11058526" cy="52688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FBB61C-9908-486F-AF91-8E77AD73CB7A}"/>
              </a:ext>
            </a:extLst>
          </p:cNvPr>
          <p:cNvSpPr txBox="1"/>
          <p:nvPr/>
        </p:nvSpPr>
        <p:spPr>
          <a:xfrm>
            <a:off x="1157288" y="314325"/>
            <a:ext cx="997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Stock In Transaction Page – </a:t>
            </a:r>
            <a:r>
              <a:rPr lang="en-US" dirty="0" err="1"/>
              <a:t>Dito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po </a:t>
            </a:r>
            <a:r>
              <a:rPr lang="en-US" dirty="0" err="1"/>
              <a:t>makikita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ipinasok</a:t>
            </a:r>
            <a:r>
              <a:rPr lang="en-US" dirty="0"/>
              <a:t> </a:t>
            </a:r>
            <a:r>
              <a:rPr lang="en-US" dirty="0" err="1"/>
              <a:t>niyong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gamit</a:t>
            </a:r>
            <a:r>
              <a:rPr lang="en-US" dirty="0"/>
              <a:t> </a:t>
            </a:r>
            <a:r>
              <a:rPr lang="en-US" dirty="0" err="1"/>
              <a:t>kanina</a:t>
            </a:r>
            <a:r>
              <a:rPr lang="en-US" dirty="0"/>
              <a:t>, </a:t>
            </a:r>
            <a:r>
              <a:rPr lang="en-US" dirty="0" err="1"/>
              <a:t>eto</a:t>
            </a:r>
            <a:r>
              <a:rPr lang="en-US" dirty="0"/>
              <a:t> po </a:t>
            </a:r>
            <a:r>
              <a:rPr lang="en-US" dirty="0" err="1"/>
              <a:t>yung</a:t>
            </a:r>
            <a:r>
              <a:rPr lang="en-US" dirty="0"/>
              <a:t> record ng </a:t>
            </a:r>
            <a:r>
              <a:rPr lang="en-US" dirty="0" err="1"/>
              <a:t>pinasok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. </a:t>
            </a:r>
            <a:r>
              <a:rPr lang="en-US" dirty="0" err="1"/>
              <a:t>Mayron</a:t>
            </a:r>
            <a:r>
              <a:rPr lang="en-US" dirty="0"/>
              <a:t> po </a:t>
            </a:r>
            <a:r>
              <a:rPr lang="en-US" dirty="0" err="1"/>
              <a:t>siyang</a:t>
            </a:r>
            <a:r>
              <a:rPr lang="en-US" dirty="0"/>
              <a:t> view button para </a:t>
            </a:r>
            <a:r>
              <a:rPr lang="en-US" dirty="0" err="1"/>
              <a:t>makita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nilalaman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00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3B6BFE-30C2-45FA-8C3C-699C06AB0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1" y="1957388"/>
            <a:ext cx="10101263" cy="4768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83E8D5-4C10-4F20-A392-85932D6C40EB}"/>
              </a:ext>
            </a:extLst>
          </p:cNvPr>
          <p:cNvSpPr txBox="1"/>
          <p:nvPr/>
        </p:nvSpPr>
        <p:spPr>
          <a:xfrm>
            <a:off x="714375" y="242888"/>
            <a:ext cx="10887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School Personnel Page – </a:t>
            </a:r>
            <a:r>
              <a:rPr lang="en-US" dirty="0" err="1"/>
              <a:t>Eto</a:t>
            </a:r>
            <a:r>
              <a:rPr lang="en-US" dirty="0"/>
              <a:t> po </a:t>
            </a:r>
            <a:r>
              <a:rPr lang="en-US" dirty="0" err="1"/>
              <a:t>yung</a:t>
            </a:r>
            <a:r>
              <a:rPr lang="en-US" dirty="0"/>
              <a:t> list ng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iissuehan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ng </a:t>
            </a:r>
            <a:r>
              <a:rPr lang="en-US" dirty="0" err="1"/>
              <a:t>gamit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school </a:t>
            </a:r>
            <a:r>
              <a:rPr lang="en-US" dirty="0" err="1"/>
              <a:t>ninyo</a:t>
            </a:r>
            <a:r>
              <a:rPr lang="en-US" dirty="0"/>
              <a:t>. Bago po kayo </a:t>
            </a:r>
            <a:r>
              <a:rPr lang="en-US" dirty="0" err="1"/>
              <a:t>makapag</a:t>
            </a:r>
            <a:r>
              <a:rPr lang="en-US" dirty="0"/>
              <a:t> issue, make sure po </a:t>
            </a:r>
            <a:r>
              <a:rPr lang="en-US" dirty="0" err="1"/>
              <a:t>na</a:t>
            </a:r>
            <a:r>
              <a:rPr lang="en-US" dirty="0"/>
              <a:t> may recorded </a:t>
            </a:r>
            <a:r>
              <a:rPr lang="en-US" dirty="0" err="1"/>
              <a:t>na</a:t>
            </a:r>
            <a:r>
              <a:rPr lang="en-US" dirty="0"/>
              <a:t> pong </a:t>
            </a:r>
            <a:r>
              <a:rPr lang="en-US" dirty="0" err="1"/>
              <a:t>kayong</a:t>
            </a:r>
            <a:r>
              <a:rPr lang="en-US" dirty="0"/>
              <a:t> </a:t>
            </a:r>
            <a:r>
              <a:rPr lang="en-US" dirty="0" err="1"/>
              <a:t>personnels</a:t>
            </a:r>
            <a:r>
              <a:rPr lang="en-US" dirty="0"/>
              <a:t>. Nasa </a:t>
            </a:r>
            <a:r>
              <a:rPr lang="en-US" dirty="0" err="1"/>
              <a:t>taas</a:t>
            </a:r>
            <a:r>
              <a:rPr lang="en-US" dirty="0"/>
              <a:t> po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upper right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b="1" dirty="0"/>
              <a:t>Add Personnel</a:t>
            </a:r>
            <a:r>
              <a:rPr lang="en-US" dirty="0"/>
              <a:t> Button. </a:t>
            </a:r>
            <a:r>
              <a:rPr lang="en-US" dirty="0" err="1"/>
              <a:t>Maari</a:t>
            </a:r>
            <a:r>
              <a:rPr lang="en-US" dirty="0"/>
              <a:t> po </a:t>
            </a:r>
            <a:r>
              <a:rPr lang="en-US" dirty="0" err="1"/>
              <a:t>ninyong</a:t>
            </a:r>
            <a:r>
              <a:rPr lang="en-US" dirty="0"/>
              <a:t> </a:t>
            </a:r>
            <a:r>
              <a:rPr lang="en-US" dirty="0" err="1"/>
              <a:t>maedit</a:t>
            </a:r>
            <a:r>
              <a:rPr lang="en-US" dirty="0"/>
              <a:t> ang </a:t>
            </a:r>
            <a:r>
              <a:rPr lang="en-US" dirty="0" err="1"/>
              <a:t>Pangalan</a:t>
            </a:r>
            <a:r>
              <a:rPr lang="en-US" dirty="0"/>
              <a:t> ng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ipinasok</a:t>
            </a:r>
            <a:r>
              <a:rPr lang="en-US" dirty="0"/>
              <a:t> </a:t>
            </a:r>
            <a:r>
              <a:rPr lang="en-US" dirty="0" err="1"/>
              <a:t>ninyong</a:t>
            </a:r>
            <a:r>
              <a:rPr lang="en-US" dirty="0"/>
              <a:t> data. Take note lang po </a:t>
            </a:r>
            <a:r>
              <a:rPr lang="en-US" dirty="0" err="1"/>
              <a:t>na</a:t>
            </a:r>
            <a:r>
              <a:rPr lang="en-US" dirty="0"/>
              <a:t> kung </a:t>
            </a:r>
            <a:r>
              <a:rPr lang="en-US" dirty="0" err="1"/>
              <a:t>hindi</a:t>
            </a:r>
            <a:r>
              <a:rPr lang="en-US" dirty="0"/>
              <a:t> pa </a:t>
            </a:r>
            <a:r>
              <a:rPr lang="en-US" dirty="0" err="1"/>
              <a:t>kasal</a:t>
            </a:r>
            <a:r>
              <a:rPr lang="en-US" dirty="0"/>
              <a:t> ang </a:t>
            </a:r>
            <a:r>
              <a:rPr lang="en-US" dirty="0" err="1"/>
              <a:t>isang</a:t>
            </a:r>
            <a:r>
              <a:rPr lang="en-US" dirty="0"/>
              <a:t> </a:t>
            </a:r>
            <a:r>
              <a:rPr lang="en-US" dirty="0" err="1"/>
              <a:t>babae</a:t>
            </a:r>
            <a:r>
              <a:rPr lang="en-US" dirty="0"/>
              <a:t> at </a:t>
            </a:r>
            <a:r>
              <a:rPr lang="en-US" dirty="0" err="1"/>
              <a:t>nakarecord</a:t>
            </a:r>
            <a:r>
              <a:rPr lang="en-US" dirty="0"/>
              <a:t> po </a:t>
            </a:r>
            <a:r>
              <a:rPr lang="en-US" dirty="0" err="1"/>
              <a:t>siya</a:t>
            </a:r>
            <a:r>
              <a:rPr lang="en-US" dirty="0"/>
              <a:t> </a:t>
            </a:r>
            <a:r>
              <a:rPr lang="en-US" dirty="0" err="1"/>
              <a:t>dito</a:t>
            </a:r>
            <a:r>
              <a:rPr lang="en-US" dirty="0"/>
              <a:t> </a:t>
            </a:r>
            <a:r>
              <a:rPr lang="en-US" dirty="0" err="1"/>
              <a:t>tapos</a:t>
            </a:r>
            <a:r>
              <a:rPr lang="en-US" dirty="0"/>
              <a:t> </a:t>
            </a:r>
            <a:r>
              <a:rPr lang="en-US" dirty="0" err="1"/>
              <a:t>nakasal</a:t>
            </a:r>
            <a:r>
              <a:rPr lang="en-US" dirty="0"/>
              <a:t> po </a:t>
            </a:r>
            <a:r>
              <a:rPr lang="en-US" dirty="0" err="1"/>
              <a:t>siya</a:t>
            </a:r>
            <a:r>
              <a:rPr lang="en-US" dirty="0"/>
              <a:t> at </a:t>
            </a:r>
            <a:r>
              <a:rPr lang="en-US" dirty="0" err="1"/>
              <a:t>inedit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name, </a:t>
            </a:r>
            <a:r>
              <a:rPr lang="en-US" dirty="0" err="1"/>
              <a:t>yung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dating record po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kanya </a:t>
            </a:r>
            <a:r>
              <a:rPr lang="en-US" dirty="0" err="1"/>
              <a:t>nung</a:t>
            </a:r>
            <a:r>
              <a:rPr lang="en-US" dirty="0"/>
              <a:t> </a:t>
            </a:r>
            <a:r>
              <a:rPr lang="en-US" dirty="0" err="1"/>
              <a:t>dalaga</a:t>
            </a:r>
            <a:r>
              <a:rPr lang="en-US" dirty="0"/>
              <a:t> </a:t>
            </a:r>
            <a:r>
              <a:rPr lang="en-US" dirty="0" err="1"/>
              <a:t>siya</a:t>
            </a:r>
            <a:r>
              <a:rPr lang="en-US" dirty="0"/>
              <a:t> ay di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mababago</a:t>
            </a:r>
            <a:r>
              <a:rPr lang="en-US" dirty="0"/>
              <a:t> ang name. Ang </a:t>
            </a:r>
            <a:r>
              <a:rPr lang="en-US" b="1" dirty="0"/>
              <a:t>View Issued </a:t>
            </a:r>
            <a:r>
              <a:rPr lang="en-US" dirty="0"/>
              <a:t>Button naman po ay para </a:t>
            </a:r>
            <a:r>
              <a:rPr lang="en-US" dirty="0" err="1"/>
              <a:t>makita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</a:t>
            </a:r>
            <a:r>
              <a:rPr lang="en-US" dirty="0" err="1"/>
              <a:t>ano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nai</a:t>
            </a:r>
            <a:r>
              <a:rPr lang="en-US" dirty="0"/>
              <a:t>-issue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kanila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515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E9CF56-004E-4EE5-B1B0-EB0A05393A1C}"/>
              </a:ext>
            </a:extLst>
          </p:cNvPr>
          <p:cNvSpPr txBox="1"/>
          <p:nvPr/>
        </p:nvSpPr>
        <p:spPr>
          <a:xfrm>
            <a:off x="457200" y="471488"/>
            <a:ext cx="11315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Stock Out Page – </a:t>
            </a:r>
            <a:r>
              <a:rPr lang="en-US" dirty="0" err="1"/>
              <a:t>Dito</a:t>
            </a:r>
            <a:r>
              <a:rPr lang="en-US" dirty="0"/>
              <a:t> po kayo mag issue ng RIS at ICS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mga</a:t>
            </a:r>
            <a:r>
              <a:rPr lang="en-US" dirty="0"/>
              <a:t> </a:t>
            </a:r>
            <a:r>
              <a:rPr lang="en-US" dirty="0" err="1"/>
              <a:t>personnels</a:t>
            </a:r>
            <a:r>
              <a:rPr lang="en-US" dirty="0"/>
              <a:t>. </a:t>
            </a:r>
          </a:p>
          <a:p>
            <a:endParaRPr lang="en-US" b="1" dirty="0"/>
          </a:p>
          <a:p>
            <a:pPr marL="342900" indent="-342900">
              <a:buAutoNum type="arabicPeriod"/>
            </a:pPr>
            <a:r>
              <a:rPr lang="en-US" dirty="0" err="1"/>
              <a:t>Pakifill-upan</a:t>
            </a:r>
            <a:r>
              <a:rPr lang="en-US" dirty="0"/>
              <a:t> lang po ang Date at requested and received by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taas</a:t>
            </a:r>
            <a:r>
              <a:rPr lang="en-US" dirty="0"/>
              <a:t>. Dropdown po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dun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niregister</a:t>
            </a:r>
            <a:r>
              <a:rPr lang="en-US" dirty="0"/>
              <a:t> </a:t>
            </a:r>
            <a:r>
              <a:rPr lang="en-US" dirty="0" err="1"/>
              <a:t>ninyong</a:t>
            </a:r>
            <a:r>
              <a:rPr lang="en-US" dirty="0"/>
              <a:t> personnel </a:t>
            </a:r>
            <a:r>
              <a:rPr lang="en-US" dirty="0" err="1"/>
              <a:t>kanina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/>
              <a:t>Sa </a:t>
            </a:r>
            <a:r>
              <a:rPr lang="en-US" dirty="0" err="1"/>
              <a:t>decription</a:t>
            </a:r>
            <a:r>
              <a:rPr lang="en-US" dirty="0"/>
              <a:t> po </a:t>
            </a:r>
            <a:r>
              <a:rPr lang="en-US" dirty="0" err="1"/>
              <a:t>natin</a:t>
            </a:r>
            <a:r>
              <a:rPr lang="en-US" dirty="0"/>
              <a:t>,  </a:t>
            </a:r>
            <a:r>
              <a:rPr lang="en-US" dirty="0" err="1"/>
              <a:t>lalabas</a:t>
            </a:r>
            <a:r>
              <a:rPr lang="en-US" dirty="0"/>
              <a:t> </a:t>
            </a:r>
            <a:r>
              <a:rPr lang="en-US" dirty="0" err="1"/>
              <a:t>lamang</a:t>
            </a:r>
            <a:r>
              <a:rPr lang="en-US" dirty="0"/>
              <a:t> po </a:t>
            </a:r>
            <a:r>
              <a:rPr lang="en-US" dirty="0" err="1"/>
              <a:t>dito</a:t>
            </a:r>
            <a:r>
              <a:rPr lang="en-US" dirty="0"/>
              <a:t> ang </a:t>
            </a:r>
            <a:r>
              <a:rPr lang="en-US" dirty="0" err="1"/>
              <a:t>mga</a:t>
            </a:r>
            <a:r>
              <a:rPr lang="en-US" dirty="0"/>
              <a:t> item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nai</a:t>
            </a:r>
            <a:r>
              <a:rPr lang="en-US" dirty="0"/>
              <a:t>-Purchased In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kanina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mayron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siyang</a:t>
            </a:r>
            <a:r>
              <a:rPr lang="en-US" dirty="0"/>
              <a:t> remaining stock. </a:t>
            </a:r>
            <a:r>
              <a:rPr lang="en-US" dirty="0" err="1"/>
              <a:t>Depende</a:t>
            </a:r>
            <a:r>
              <a:rPr lang="en-US" dirty="0"/>
              <a:t> po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pipiliin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dropdown, mag </a:t>
            </a:r>
            <a:r>
              <a:rPr lang="en-US" dirty="0" err="1"/>
              <a:t>uupdate</a:t>
            </a:r>
            <a:r>
              <a:rPr lang="en-US" dirty="0"/>
              <a:t> po </a:t>
            </a:r>
            <a:r>
              <a:rPr lang="en-US" dirty="0" err="1"/>
              <a:t>yung</a:t>
            </a:r>
            <a:r>
              <a:rPr lang="en-US" dirty="0"/>
              <a:t> serial number field kung may available </a:t>
            </a:r>
            <a:r>
              <a:rPr lang="en-US" dirty="0" err="1"/>
              <a:t>na</a:t>
            </a:r>
            <a:r>
              <a:rPr lang="en-US" dirty="0"/>
              <a:t> serial no or </a:t>
            </a:r>
            <a:r>
              <a:rPr lang="en-US" dirty="0" err="1"/>
              <a:t>wala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item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pinili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. Sa </a:t>
            </a:r>
            <a:r>
              <a:rPr lang="en-US" dirty="0" err="1"/>
              <a:t>mga</a:t>
            </a:r>
            <a:r>
              <a:rPr lang="en-US" dirty="0"/>
              <a:t> semi expendable item naman po, automatic </a:t>
            </a:r>
            <a:r>
              <a:rPr lang="en-US" dirty="0" err="1"/>
              <a:t>maglolock</a:t>
            </a:r>
            <a:r>
              <a:rPr lang="en-US" dirty="0"/>
              <a:t> po </a:t>
            </a:r>
            <a:r>
              <a:rPr lang="en-US" dirty="0" err="1"/>
              <a:t>yung</a:t>
            </a:r>
            <a:r>
              <a:rPr lang="en-US" dirty="0"/>
              <a:t> quantity ng 1 kaya kung mag </a:t>
            </a:r>
            <a:r>
              <a:rPr lang="en-US" dirty="0" err="1"/>
              <a:t>iissue</a:t>
            </a:r>
            <a:r>
              <a:rPr lang="en-US" dirty="0"/>
              <a:t> po kayo ng 3 Semi- Expendable Item, 3 rows po ang </a:t>
            </a:r>
            <a:r>
              <a:rPr lang="en-US" dirty="0" err="1"/>
              <a:t>kailangan</a:t>
            </a:r>
            <a:r>
              <a:rPr lang="en-US" dirty="0"/>
              <a:t> </a:t>
            </a:r>
            <a:r>
              <a:rPr lang="en-US" dirty="0" err="1"/>
              <a:t>ninyo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Lagay</a:t>
            </a:r>
            <a:r>
              <a:rPr lang="en-US" dirty="0"/>
              <a:t> </a:t>
            </a:r>
            <a:r>
              <a:rPr lang="en-US" dirty="0" err="1"/>
              <a:t>niyo</a:t>
            </a:r>
            <a:r>
              <a:rPr lang="en-US" dirty="0"/>
              <a:t> lang po ang qty kung </a:t>
            </a:r>
            <a:r>
              <a:rPr lang="en-US" dirty="0" err="1"/>
              <a:t>siya</a:t>
            </a:r>
            <a:r>
              <a:rPr lang="en-US" dirty="0"/>
              <a:t> ay consumable. Ang order po ng </a:t>
            </a:r>
            <a:r>
              <a:rPr lang="en-US" dirty="0" err="1"/>
              <a:t>pagrelease</a:t>
            </a:r>
            <a:r>
              <a:rPr lang="en-US" dirty="0"/>
              <a:t> ng items </a:t>
            </a:r>
            <a:r>
              <a:rPr lang="en-US" dirty="0" err="1"/>
              <a:t>dyan</a:t>
            </a:r>
            <a:r>
              <a:rPr lang="en-US" dirty="0"/>
              <a:t> ay first in first out. Kung </a:t>
            </a:r>
            <a:r>
              <a:rPr lang="en-US" dirty="0" err="1"/>
              <a:t>ano</a:t>
            </a:r>
            <a:r>
              <a:rPr lang="en-US" dirty="0"/>
              <a:t> po ang </a:t>
            </a:r>
            <a:r>
              <a:rPr lang="en-US" dirty="0" err="1"/>
              <a:t>pinakaluma</a:t>
            </a:r>
            <a:r>
              <a:rPr lang="en-US" dirty="0"/>
              <a:t> </a:t>
            </a:r>
            <a:r>
              <a:rPr lang="en-US" dirty="0" err="1"/>
              <a:t>ninyong</a:t>
            </a:r>
            <a:r>
              <a:rPr lang="en-US" dirty="0"/>
              <a:t> item ay </a:t>
            </a:r>
            <a:r>
              <a:rPr lang="en-US" dirty="0" err="1"/>
              <a:t>yun</a:t>
            </a:r>
            <a:r>
              <a:rPr lang="en-US" dirty="0"/>
              <a:t> po ang </a:t>
            </a:r>
            <a:r>
              <a:rPr lang="en-US" dirty="0" err="1"/>
              <a:t>iissue</a:t>
            </a:r>
            <a:r>
              <a:rPr lang="en-US" dirty="0"/>
              <a:t> </a:t>
            </a:r>
            <a:r>
              <a:rPr lang="en-US" dirty="0" err="1"/>
              <a:t>nung</a:t>
            </a:r>
            <a:r>
              <a:rPr lang="en-US" dirty="0"/>
              <a:t> system </a:t>
            </a:r>
            <a:r>
              <a:rPr lang="en-US" dirty="0" err="1"/>
              <a:t>natin</a:t>
            </a:r>
            <a:r>
              <a:rPr lang="en-US" dirty="0"/>
              <a:t>. Click </a:t>
            </a:r>
            <a:r>
              <a:rPr lang="en-US" dirty="0" err="1"/>
              <a:t>niyo</a:t>
            </a:r>
            <a:r>
              <a:rPr lang="en-US" dirty="0"/>
              <a:t> lang po </a:t>
            </a:r>
            <a:r>
              <a:rPr lang="en-US" dirty="0" err="1"/>
              <a:t>yung</a:t>
            </a:r>
            <a:r>
              <a:rPr lang="en-US" dirty="0"/>
              <a:t> save para </a:t>
            </a:r>
            <a:r>
              <a:rPr lang="en-US" dirty="0" err="1"/>
              <a:t>gumawa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siya</a:t>
            </a:r>
            <a:r>
              <a:rPr lang="en-US" dirty="0"/>
              <a:t> ng RIS at Localized ICS </a:t>
            </a:r>
            <a:r>
              <a:rPr lang="en-US" dirty="0" err="1"/>
              <a:t>pati</a:t>
            </a:r>
            <a:r>
              <a:rPr lang="en-US" dirty="0"/>
              <a:t> </a:t>
            </a:r>
            <a:r>
              <a:rPr lang="en-US" dirty="0" err="1"/>
              <a:t>narin</a:t>
            </a:r>
            <a:r>
              <a:rPr lang="en-US" dirty="0"/>
              <a:t> </a:t>
            </a:r>
            <a:r>
              <a:rPr lang="en-US" dirty="0" err="1"/>
              <a:t>yung</a:t>
            </a:r>
            <a:r>
              <a:rPr lang="en-US" dirty="0"/>
              <a:t> stock card. </a:t>
            </a:r>
          </a:p>
        </p:txBody>
      </p:sp>
    </p:spTree>
    <p:extLst>
      <p:ext uri="{BB962C8B-B14F-4D97-AF65-F5344CB8AC3E}">
        <p14:creationId xmlns:p14="http://schemas.microsoft.com/office/powerpoint/2010/main" val="390219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CFD17-258A-47D0-B69A-2681BAC7D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104561"/>
            <a:ext cx="11358563" cy="49962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89883F-8651-43DE-82A5-4783B9DB2A74}"/>
              </a:ext>
            </a:extLst>
          </p:cNvPr>
          <p:cNvSpPr txBox="1"/>
          <p:nvPr/>
        </p:nvSpPr>
        <p:spPr>
          <a:xfrm>
            <a:off x="642938" y="242888"/>
            <a:ext cx="1120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Stock Out Page Preview</a:t>
            </a:r>
          </a:p>
        </p:txBody>
      </p:sp>
    </p:spTree>
    <p:extLst>
      <p:ext uri="{BB962C8B-B14F-4D97-AF65-F5344CB8AC3E}">
        <p14:creationId xmlns:p14="http://schemas.microsoft.com/office/powerpoint/2010/main" val="2547274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976</Words>
  <Application>Microsoft Office PowerPoint</Application>
  <PresentationFormat>Widescreen</PresentationFormat>
  <Paragraphs>25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 Item Registration Page Instructions    1. Description– Pakilagay po kung ano lang mismo yung item (Printer, Cabinet, Stapler, etc). 2. Variant – Dito inilalagay ang Model or Brand (Epson L3210, Hanabishi, Condura Split Type, etc) 3. Unit ng Item. 4. Classification – Supplies ay Consumable at Equipment ay Semi-Expendable. (Printer – Office Equipment, Ballpen – Office Supplies, etc. 5. Item Type – Consumable or nauubos, Semi-Expendable ay ina-ICS. Importante pong wag magkamali dito dahil dito magbabase ang auto generated Localized ICS natin. 6. Remarks – Note lang po ito. 7. Ang ating pong stock no ay auto generated na.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Item Registration – Register the item first. </dc:title>
  <dc:creator>John Mark Lising</dc:creator>
  <cp:lastModifiedBy>John Mark Lising</cp:lastModifiedBy>
  <cp:revision>7</cp:revision>
  <dcterms:created xsi:type="dcterms:W3CDTF">2026-04-22T07:14:47Z</dcterms:created>
  <dcterms:modified xsi:type="dcterms:W3CDTF">2026-04-30T01:51:42Z</dcterms:modified>
</cp:coreProperties>
</file>